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7" r:id="rId2"/>
    <p:sldId id="360" r:id="rId3"/>
    <p:sldId id="490" r:id="rId4"/>
    <p:sldId id="500" r:id="rId5"/>
    <p:sldId id="501" r:id="rId6"/>
    <p:sldId id="514" r:id="rId7"/>
    <p:sldId id="515" r:id="rId8"/>
    <p:sldId id="494" r:id="rId9"/>
    <p:sldId id="508" r:id="rId10"/>
    <p:sldId id="498" r:id="rId11"/>
    <p:sldId id="517" r:id="rId12"/>
    <p:sldId id="516" r:id="rId13"/>
    <p:sldId id="520" r:id="rId14"/>
    <p:sldId id="521" r:id="rId15"/>
    <p:sldId id="522" r:id="rId16"/>
    <p:sldId id="523" r:id="rId17"/>
    <p:sldId id="524" r:id="rId18"/>
    <p:sldId id="512" r:id="rId19"/>
    <p:sldId id="503" r:id="rId20"/>
    <p:sldId id="519" r:id="rId21"/>
    <p:sldId id="504" r:id="rId22"/>
    <p:sldId id="509" r:id="rId23"/>
    <p:sldId id="511" r:id="rId24"/>
    <p:sldId id="496" r:id="rId25"/>
    <p:sldId id="345" r:id="rId2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E76"/>
    <a:srgbClr val="FFFFFF"/>
    <a:srgbClr val="FE9202"/>
    <a:srgbClr val="000000"/>
    <a:srgbClr val="FF0000"/>
    <a:srgbClr val="339933"/>
    <a:srgbClr val="0000FF"/>
    <a:srgbClr val="1EE04C"/>
    <a:srgbClr val="08F63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488" autoAdjust="0"/>
  </p:normalViewPr>
  <p:slideViewPr>
    <p:cSldViewPr snapToGrid="0">
      <p:cViewPr varScale="1">
        <p:scale>
          <a:sx n="79" d="100"/>
          <a:sy n="79" d="100"/>
        </p:scale>
        <p:origin x="653" y="8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07/09/2022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9/7/2022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9/7/2022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9/7/2022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9/7/2022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3443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788E4F9-53A8-1AFD-EA7D-1E23FDD4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8" y="3783414"/>
            <a:ext cx="5615841" cy="2787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3544EF3-D40F-980B-30BD-9475516E8F82}"/>
              </a:ext>
            </a:extLst>
          </p:cNvPr>
          <p:cNvGrpSpPr/>
          <p:nvPr/>
        </p:nvGrpSpPr>
        <p:grpSpPr>
          <a:xfrm>
            <a:off x="1880700" y="1369379"/>
            <a:ext cx="7846959" cy="4119241"/>
            <a:chOff x="683119" y="2705414"/>
            <a:chExt cx="5411050" cy="213136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1B4CBD5-A584-21E3-0DCF-A1AF6E61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19" y="3171840"/>
              <a:ext cx="5411050" cy="1664939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A3FCA08-A304-3AAD-7492-584AF9D2AED4}"/>
                </a:ext>
              </a:extLst>
            </p:cNvPr>
            <p:cNvSpPr txBox="1"/>
            <p:nvPr/>
          </p:nvSpPr>
          <p:spPr>
            <a:xfrm>
              <a:off x="1811943" y="3178099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rgbClr val="000000"/>
                  </a:solidFill>
                </a:rPr>
                <a:t>A8R1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</a:p>
            <a:p>
              <a:pPr algn="r"/>
              <a:r>
                <a:rPr lang="en-US" b="1" dirty="0">
                  <a:solidFill>
                    <a:srgbClr val="000000"/>
                  </a:solidFill>
                </a:rPr>
                <a:t>1 / </a:t>
              </a:r>
              <a:r>
                <a:rPr lang="en-US" b="1" dirty="0">
                  <a:solidFill>
                    <a:srgbClr val="FF0000"/>
                  </a:solidFill>
                </a:rPr>
                <a:t>78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08EBF45-6C20-3C1D-4D37-5A8349AF07D7}"/>
                </a:ext>
              </a:extLst>
            </p:cNvPr>
            <p:cNvSpPr txBox="1"/>
            <p:nvPr/>
          </p:nvSpPr>
          <p:spPr>
            <a:xfrm>
              <a:off x="2344116" y="4258763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B8R1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2 / </a:t>
              </a:r>
              <a:r>
                <a:rPr lang="en-US" b="1" dirty="0">
                  <a:solidFill>
                    <a:srgbClr val="FF0000"/>
                  </a:solidFill>
                </a:rPr>
                <a:t>77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E41921E-5E88-E4A7-739B-666E328B677E}"/>
                </a:ext>
              </a:extLst>
            </p:cNvPr>
            <p:cNvSpPr txBox="1"/>
            <p:nvPr/>
          </p:nvSpPr>
          <p:spPr>
            <a:xfrm>
              <a:off x="3341917" y="4258763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B9R1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4 / </a:t>
              </a:r>
              <a:r>
                <a:rPr lang="en-US" b="1" dirty="0">
                  <a:solidFill>
                    <a:srgbClr val="FF0000"/>
                  </a:solidFill>
                </a:rPr>
                <a:t>76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604C944-7DD6-4A70-84E5-3935F6E33FE6}"/>
                </a:ext>
              </a:extLst>
            </p:cNvPr>
            <p:cNvSpPr txBox="1"/>
            <p:nvPr/>
          </p:nvSpPr>
          <p:spPr>
            <a:xfrm>
              <a:off x="3678795" y="3194504"/>
              <a:ext cx="96679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B8L2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153 / </a:t>
              </a:r>
              <a:r>
                <a:rPr lang="en-US" b="1" dirty="0">
                  <a:solidFill>
                    <a:srgbClr val="FF0000"/>
                  </a:solidFill>
                </a:rPr>
                <a:t>154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4DA01B1-EA33-CEB7-901D-67D6E8984204}"/>
                </a:ext>
              </a:extLst>
            </p:cNvPr>
            <p:cNvSpPr txBox="1"/>
            <p:nvPr/>
          </p:nvSpPr>
          <p:spPr>
            <a:xfrm>
              <a:off x="4162190" y="4258763"/>
              <a:ext cx="96679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A8L2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154 / </a:t>
              </a:r>
              <a:r>
                <a:rPr lang="en-US" b="1" dirty="0">
                  <a:solidFill>
                    <a:srgbClr val="FF0000"/>
                  </a:solidFill>
                </a:rPr>
                <a:t>1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C5F5C9B-30A8-CB30-D999-72B8A4BF5633}"/>
                </a:ext>
              </a:extLst>
            </p:cNvPr>
            <p:cNvSpPr txBox="1"/>
            <p:nvPr/>
          </p:nvSpPr>
          <p:spPr>
            <a:xfrm>
              <a:off x="2008687" y="2705414"/>
              <a:ext cx="2263204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RB.A12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Phys. Position / </a:t>
              </a:r>
              <a:r>
                <a:rPr lang="en-US" b="1" dirty="0">
                  <a:solidFill>
                    <a:srgbClr val="FF0000"/>
                  </a:solidFill>
                </a:rPr>
                <a:t>El. Position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AC535C9-1ACB-C63A-0304-07871901CE19}"/>
                </a:ext>
              </a:extLst>
            </p:cNvPr>
            <p:cNvSpPr txBox="1"/>
            <p:nvPr/>
          </p:nvSpPr>
          <p:spPr>
            <a:xfrm>
              <a:off x="2824148" y="3194504"/>
              <a:ext cx="63228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A9R1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3 / </a:t>
              </a:r>
              <a:r>
                <a:rPr lang="en-US" b="1" dirty="0">
                  <a:solidFill>
                    <a:srgbClr val="FF0000"/>
                  </a:solidFill>
                </a:rPr>
                <a:t>79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FDE438-A4FB-1648-BEED-4F8517C8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86" y="451004"/>
            <a:ext cx="2584853" cy="173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Office PowerPoint</Application>
  <PresentationFormat>Breitbild</PresentationFormat>
  <Paragraphs>297</Paragraphs>
  <Slides>25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Existing Database Overview</vt:lpstr>
      <vt:lpstr>Creating Datasets</vt:lpstr>
      <vt:lpstr>El. Vs Phys. Position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1321</cp:revision>
  <cp:lastPrinted>2020-05-13T09:15:16Z</cp:lastPrinted>
  <dcterms:created xsi:type="dcterms:W3CDTF">2019-07-26T06:24:56Z</dcterms:created>
  <dcterms:modified xsi:type="dcterms:W3CDTF">2022-09-07T14:55:00Z</dcterms:modified>
</cp:coreProperties>
</file>